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5" r:id="rId7"/>
    <p:sldId id="261" r:id="rId8"/>
    <p:sldId id="26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sz="6600" b="1" dirty="0" smtClean="0"/>
              <a:t>ECOMMERCE</a:t>
            </a:r>
            <a:endParaRPr lang="en-IN" sz="6600" b="1" dirty="0"/>
          </a:p>
        </p:txBody>
      </p:sp>
      <p:sp>
        <p:nvSpPr>
          <p:cNvPr id="3" name="Subtitle 2"/>
          <p:cNvSpPr>
            <a:spLocks noGrp="1"/>
          </p:cNvSpPr>
          <p:nvPr>
            <p:ph type="subTitle" idx="1"/>
          </p:nvPr>
        </p:nvSpPr>
        <p:spPr/>
        <p:txBody>
          <a:bodyPr>
            <a:normAutofit/>
          </a:bodyPr>
          <a:lstStyle/>
          <a:p>
            <a:r>
              <a:rPr lang="en-IN" sz="2800" b="1" dirty="0" smtClean="0">
                <a:solidFill>
                  <a:schemeClr val="tx1"/>
                </a:solidFill>
              </a:rPr>
              <a:t>EDI(ELECTRONIC DATA INTERCHANGE)</a:t>
            </a:r>
            <a:endParaRPr lang="en-IN" sz="28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a:t>
            </a:r>
            <a:endParaRPr lang="en-IN" dirty="0"/>
          </a:p>
        </p:txBody>
      </p:sp>
      <p:sp>
        <p:nvSpPr>
          <p:cNvPr id="3" name="Content Placeholder 2"/>
          <p:cNvSpPr>
            <a:spLocks noGrp="1"/>
          </p:cNvSpPr>
          <p:nvPr>
            <p:ph idx="1"/>
          </p:nvPr>
        </p:nvSpPr>
        <p:spPr/>
        <p:txBody>
          <a:bodyPr>
            <a:normAutofit lnSpcReduction="10000"/>
          </a:bodyPr>
          <a:lstStyle/>
          <a:p>
            <a:r>
              <a:rPr lang="en-IN" dirty="0" smtClean="0"/>
              <a:t>EDI stands for Electronic Data Interchange.</a:t>
            </a:r>
          </a:p>
          <a:p>
            <a:r>
              <a:rPr lang="en-IN" dirty="0" smtClean="0"/>
              <a:t> EDI is an electronic way of transferring business documents in an organization internally, between its various departments or externally with suppliers, customers, or any subsidiaries.</a:t>
            </a:r>
          </a:p>
          <a:p>
            <a:r>
              <a:rPr lang="en-IN" dirty="0" smtClean="0"/>
              <a:t> In EDI, paper documents are replaced with electronic documents such as word documents, spreadsheets, etc.</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EDI DOCUMENTS</a:t>
            </a:r>
            <a:endParaRPr lang="en-IN" dirty="0"/>
          </a:p>
        </p:txBody>
      </p:sp>
      <p:sp>
        <p:nvSpPr>
          <p:cNvPr id="3" name="Content Placeholder 2"/>
          <p:cNvSpPr>
            <a:spLocks noGrp="1"/>
          </p:cNvSpPr>
          <p:nvPr>
            <p:ph idx="1"/>
          </p:nvPr>
        </p:nvSpPr>
        <p:spPr/>
        <p:txBody>
          <a:bodyPr>
            <a:normAutofit lnSpcReduction="10000"/>
          </a:bodyPr>
          <a:lstStyle/>
          <a:p>
            <a:r>
              <a:rPr lang="en-IN" dirty="0" smtClean="0"/>
              <a:t>Following are the few important documents used in EDI −</a:t>
            </a:r>
          </a:p>
          <a:p>
            <a:pPr lvl="0"/>
            <a:r>
              <a:rPr lang="en-IN" dirty="0" smtClean="0"/>
              <a:t>Invoices</a:t>
            </a:r>
          </a:p>
          <a:p>
            <a:pPr lvl="0"/>
            <a:r>
              <a:rPr lang="en-IN" dirty="0" smtClean="0"/>
              <a:t>Purchase orders</a:t>
            </a:r>
          </a:p>
          <a:p>
            <a:pPr lvl="0"/>
            <a:r>
              <a:rPr lang="en-IN" dirty="0" smtClean="0"/>
              <a:t>Shipping Requests</a:t>
            </a:r>
          </a:p>
          <a:p>
            <a:pPr lvl="0"/>
            <a:r>
              <a:rPr lang="en-IN" dirty="0" smtClean="0"/>
              <a:t>Acknowledgement</a:t>
            </a:r>
          </a:p>
          <a:p>
            <a:pPr lvl="0"/>
            <a:r>
              <a:rPr lang="en-IN" dirty="0" smtClean="0"/>
              <a:t>Business Correspondence letters</a:t>
            </a:r>
          </a:p>
          <a:p>
            <a:pPr lvl="0"/>
            <a:r>
              <a:rPr lang="en-IN" dirty="0" smtClean="0"/>
              <a:t>Financial information letters</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STEPS IN EDI SYSTEM</a:t>
            </a:r>
            <a:endParaRPr lang="en-IN" dirty="0"/>
          </a:p>
        </p:txBody>
      </p:sp>
      <p:sp>
        <p:nvSpPr>
          <p:cNvPr id="3" name="Content Placeholder 2"/>
          <p:cNvSpPr>
            <a:spLocks noGrp="1"/>
          </p:cNvSpPr>
          <p:nvPr>
            <p:ph idx="1"/>
          </p:nvPr>
        </p:nvSpPr>
        <p:spPr/>
        <p:txBody>
          <a:bodyPr>
            <a:normAutofit fontScale="92500" lnSpcReduction="20000"/>
          </a:bodyPr>
          <a:lstStyle/>
          <a:p>
            <a:pPr>
              <a:buNone/>
            </a:pPr>
            <a:r>
              <a:rPr lang="en-IN" dirty="0" smtClean="0"/>
              <a:t>	Following are the steps in an EDI System.</a:t>
            </a:r>
          </a:p>
          <a:p>
            <a:pPr lvl="0"/>
            <a:r>
              <a:rPr lang="en-IN" dirty="0" smtClean="0"/>
              <a:t>A program generates a file that contains the processed document.</a:t>
            </a:r>
          </a:p>
          <a:p>
            <a:pPr lvl="0"/>
            <a:r>
              <a:rPr lang="en-IN" dirty="0" smtClean="0"/>
              <a:t>The document is converted into an agreed standard format.</a:t>
            </a:r>
          </a:p>
          <a:p>
            <a:pPr lvl="0"/>
            <a:r>
              <a:rPr lang="en-IN" dirty="0" smtClean="0"/>
              <a:t>The file containing the document is sent electronically on the network.</a:t>
            </a:r>
          </a:p>
          <a:p>
            <a:pPr lvl="0"/>
            <a:r>
              <a:rPr lang="en-IN" dirty="0" smtClean="0"/>
              <a:t>The trading partner receives the file.</a:t>
            </a:r>
          </a:p>
          <a:p>
            <a:r>
              <a:rPr lang="en-IN" dirty="0" smtClean="0"/>
              <a:t>An acknowledgement document is generated and sent to the originating organization.</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EDI</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1)  </a:t>
            </a:r>
            <a:r>
              <a:rPr lang="en-US" b="1" dirty="0" smtClean="0"/>
              <a:t>Expedite transmission</a:t>
            </a:r>
            <a:r>
              <a:rPr lang="en-US" dirty="0" smtClean="0"/>
              <a:t/>
            </a:r>
            <a:br>
              <a:rPr lang="en-US" dirty="0" smtClean="0"/>
            </a:br>
            <a:r>
              <a:rPr lang="en-US" dirty="0" smtClean="0"/>
              <a:t>Information is transmitted from one organization to another organization efficiently and swiftly.</a:t>
            </a:r>
            <a:br>
              <a:rPr lang="en-US" dirty="0" smtClean="0"/>
            </a:br>
            <a:r>
              <a:rPr lang="en-US" dirty="0" smtClean="0"/>
              <a:t/>
            </a:r>
            <a:br>
              <a:rPr lang="en-US" dirty="0" smtClean="0"/>
            </a:br>
            <a:r>
              <a:rPr lang="en-US" dirty="0" smtClean="0"/>
              <a:t>2)  </a:t>
            </a:r>
            <a:r>
              <a:rPr lang="en-US" b="1" dirty="0" smtClean="0"/>
              <a:t>Automated Data entry</a:t>
            </a:r>
            <a:r>
              <a:rPr lang="en-US" dirty="0" smtClean="0"/>
              <a:t/>
            </a:r>
            <a:br>
              <a:rPr lang="en-US" dirty="0" smtClean="0"/>
            </a:br>
            <a:r>
              <a:rPr lang="en-US" dirty="0" smtClean="0"/>
              <a:t>Data is entered automatically by EDI software. For instance, when purchase order (PO) from one company is received by another company. Sales order (SO) is automatically generated at other company’s system with the help of EDI software.</a:t>
            </a:r>
            <a:br>
              <a:rPr lang="en-US" dirty="0" smtClean="0"/>
            </a:br>
            <a:r>
              <a:rPr lang="en-US" dirty="0" smtClean="0"/>
              <a:t/>
            </a:r>
            <a:br>
              <a:rPr lang="en-US" dirty="0" smtClean="0"/>
            </a:br>
            <a:r>
              <a:rPr lang="en-US" dirty="0" smtClean="0"/>
              <a:t>3)  </a:t>
            </a:r>
            <a:r>
              <a:rPr lang="en-US" b="1" dirty="0" smtClean="0"/>
              <a:t>Receipt verification</a:t>
            </a:r>
            <a:r>
              <a:rPr lang="en-US" dirty="0" smtClean="0"/>
              <a:t/>
            </a:r>
            <a:br>
              <a:rPr lang="en-US" dirty="0" smtClean="0"/>
            </a:br>
            <a:r>
              <a:rPr lang="en-US" dirty="0" smtClean="0"/>
              <a:t>Receipt verification can easily be done with help of EDI software. No human intervention is involved so there are minimal chances of error or delay.</a:t>
            </a:r>
            <a:br>
              <a:rPr lang="en-US" dirty="0" smtClean="0"/>
            </a:br>
            <a:r>
              <a:rPr lang="en-US" dirty="0" smtClean="0"/>
              <a:t/>
            </a:r>
            <a:br>
              <a:rPr lang="en-US" dirty="0" smtClean="0"/>
            </a:br>
            <a:r>
              <a:rPr lang="en-US" dirty="0" smtClean="0"/>
              <a:t>4)  </a:t>
            </a:r>
            <a:r>
              <a:rPr lang="en-US" b="1" dirty="0" smtClean="0"/>
              <a:t>Data Validation</a:t>
            </a:r>
            <a:r>
              <a:rPr lang="en-US" dirty="0" smtClean="0"/>
              <a:t/>
            </a:r>
            <a:br>
              <a:rPr lang="en-US" dirty="0" smtClean="0"/>
            </a:br>
            <a:r>
              <a:rPr lang="en-US" dirty="0" smtClean="0"/>
              <a:t>Data validation is automatically done.</a:t>
            </a:r>
            <a:br>
              <a:rPr lang="en-US" dirty="0" smtClean="0"/>
            </a:b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EDI</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5)  </a:t>
            </a:r>
            <a:r>
              <a:rPr lang="en-US" b="1" dirty="0" smtClean="0"/>
              <a:t>Availability of free software</a:t>
            </a:r>
            <a:r>
              <a:rPr lang="en-US" dirty="0" smtClean="0"/>
              <a:t/>
            </a:r>
            <a:br>
              <a:rPr lang="en-US" dirty="0" smtClean="0"/>
            </a:br>
            <a:r>
              <a:rPr lang="en-US" dirty="0" smtClean="0"/>
              <a:t>Free </a:t>
            </a:r>
            <a:r>
              <a:rPr lang="en-US" dirty="0" err="1" smtClean="0"/>
              <a:t>softwares</a:t>
            </a:r>
            <a:r>
              <a:rPr lang="en-US" dirty="0" smtClean="0"/>
              <a:t> are available depending upon the EDI format chosen. For example- In TRADACOMS EDI format, Price Information file and order files are available for free.</a:t>
            </a:r>
            <a:br>
              <a:rPr lang="en-US" dirty="0" smtClean="0"/>
            </a:br>
            <a:r>
              <a:rPr lang="en-US" dirty="0" smtClean="0"/>
              <a:t/>
            </a:r>
            <a:br>
              <a:rPr lang="en-US" dirty="0" smtClean="0"/>
            </a:br>
            <a:r>
              <a:rPr lang="en-US" dirty="0" smtClean="0"/>
              <a:t>6)  </a:t>
            </a:r>
            <a:r>
              <a:rPr lang="en-US" b="1" dirty="0" smtClean="0"/>
              <a:t>Low cost</a:t>
            </a:r>
            <a:r>
              <a:rPr lang="en-US" dirty="0" smtClean="0"/>
              <a:t/>
            </a:r>
            <a:br>
              <a:rPr lang="en-US" dirty="0" smtClean="0"/>
            </a:br>
            <a:r>
              <a:rPr lang="en-US" dirty="0" smtClean="0"/>
              <a:t>Lower administrative, resource and maintenance cost.</a:t>
            </a:r>
            <a:br>
              <a:rPr lang="en-US" dirty="0" smtClean="0"/>
            </a:br>
            <a:r>
              <a:rPr lang="en-US" dirty="0" smtClean="0"/>
              <a:t/>
            </a:r>
            <a:br>
              <a:rPr lang="en-US" dirty="0" smtClean="0"/>
            </a:br>
            <a:r>
              <a:rPr lang="en-US" dirty="0" smtClean="0"/>
              <a:t>7)  </a:t>
            </a:r>
            <a:r>
              <a:rPr lang="en-US" b="1" dirty="0" smtClean="0"/>
              <a:t>Faster processing</a:t>
            </a:r>
            <a:r>
              <a:rPr lang="en-US" dirty="0" smtClean="0"/>
              <a:t/>
            </a:r>
            <a:br>
              <a:rPr lang="en-US" dirty="0" smtClean="0"/>
            </a:br>
            <a:r>
              <a:rPr lang="en-US" dirty="0" smtClean="0"/>
              <a:t>With the help of EDI, business processes can be executed at a much faster rate as compared to the traditional method sending information.</a:t>
            </a:r>
            <a:br>
              <a:rPr lang="en-US" dirty="0" smtClean="0"/>
            </a:br>
            <a:r>
              <a:rPr lang="en-US" dirty="0" smtClean="0"/>
              <a:t/>
            </a:r>
            <a:br>
              <a:rPr lang="en-US" dirty="0" smtClean="0"/>
            </a:br>
            <a:r>
              <a:rPr lang="en-US" dirty="0" smtClean="0"/>
              <a:t>8)  </a:t>
            </a:r>
            <a:r>
              <a:rPr lang="en-US" b="1" dirty="0" smtClean="0"/>
              <a:t>Building long-term relationships</a:t>
            </a:r>
            <a:r>
              <a:rPr lang="en-US" dirty="0" smtClean="0"/>
              <a:t/>
            </a:r>
            <a:br>
              <a:rPr lang="en-US" dirty="0" smtClean="0"/>
            </a:br>
            <a:r>
              <a:rPr lang="en-US" dirty="0" smtClean="0"/>
              <a:t>EDI helps in building long term relationships with trading partners and hence helps in business growth.</a:t>
            </a:r>
            <a:br>
              <a:rPr lang="en-US" dirty="0" smtClean="0"/>
            </a:br>
            <a:r>
              <a:rPr lang="en-US" dirty="0" smtClean="0"/>
              <a:t/>
            </a:r>
            <a:br>
              <a:rPr lang="en-US" dirty="0" smtClean="0"/>
            </a:br>
            <a:r>
              <a:rPr lang="en-US" dirty="0" smtClean="0"/>
              <a:t>9)  </a:t>
            </a:r>
            <a:r>
              <a:rPr lang="en-US" b="1" dirty="0" smtClean="0"/>
              <a:t>Reduction in error</a:t>
            </a:r>
            <a:r>
              <a:rPr lang="en-US" dirty="0" smtClean="0"/>
              <a:t/>
            </a:r>
            <a:br>
              <a:rPr lang="en-US" dirty="0" smtClean="0"/>
            </a:br>
            <a:r>
              <a:rPr lang="en-US" dirty="0" smtClean="0"/>
              <a:t>EDI has discarded manual data entry and paperwork. So there are minimal chances of error.</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EDI</a:t>
            </a:r>
            <a:endParaRPr lang="en-IN"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1)  </a:t>
            </a:r>
            <a:r>
              <a:rPr lang="en-US" b="1" dirty="0" smtClean="0"/>
              <a:t>Expensive</a:t>
            </a:r>
            <a:r>
              <a:rPr lang="en-US" dirty="0" smtClean="0"/>
              <a:t/>
            </a:r>
            <a:br>
              <a:rPr lang="en-US" dirty="0" smtClean="0"/>
            </a:br>
            <a:r>
              <a:rPr lang="en-US" dirty="0" smtClean="0"/>
              <a:t>Setup and maintenance of some of the formats of EDI is expensive.</a:t>
            </a:r>
            <a:br>
              <a:rPr lang="en-US" dirty="0" smtClean="0"/>
            </a:br>
            <a:r>
              <a:rPr lang="en-US" dirty="0" smtClean="0"/>
              <a:t/>
            </a:r>
            <a:br>
              <a:rPr lang="en-US" dirty="0" smtClean="0"/>
            </a:br>
            <a:r>
              <a:rPr lang="en-US" dirty="0" smtClean="0"/>
              <a:t>2)  </a:t>
            </a:r>
            <a:r>
              <a:rPr lang="en-US" b="1" dirty="0" smtClean="0"/>
              <a:t>Initial setup is time consuming</a:t>
            </a:r>
            <a:r>
              <a:rPr lang="en-US" dirty="0" smtClean="0"/>
              <a:t/>
            </a:r>
            <a:br>
              <a:rPr lang="en-US" dirty="0" smtClean="0"/>
            </a:br>
            <a:r>
              <a:rPr lang="en-US" dirty="0" smtClean="0"/>
              <a:t>Initial cost to setup EDI is time consuming.</a:t>
            </a:r>
            <a:br>
              <a:rPr lang="en-US" dirty="0" smtClean="0"/>
            </a:br>
            <a:r>
              <a:rPr lang="en-US" dirty="0" smtClean="0"/>
              <a:t/>
            </a:r>
            <a:br>
              <a:rPr lang="en-US" dirty="0" smtClean="0"/>
            </a:br>
            <a:r>
              <a:rPr lang="en-US" dirty="0" smtClean="0"/>
              <a:t>3)  </a:t>
            </a:r>
            <a:r>
              <a:rPr lang="en-US" b="1" dirty="0" smtClean="0"/>
              <a:t>EDI standard changes</a:t>
            </a:r>
            <a:r>
              <a:rPr lang="en-US" dirty="0" smtClean="0"/>
              <a:t/>
            </a:r>
            <a:br>
              <a:rPr lang="en-US" dirty="0" smtClean="0"/>
            </a:br>
            <a:r>
              <a:rPr lang="en-US" dirty="0" smtClean="0"/>
              <a:t>The business process depends on EDI standard format. If any of the standard format changes then the business process has to be changed accordingly.</a:t>
            </a:r>
            <a:br>
              <a:rPr lang="en-US" dirty="0" smtClean="0"/>
            </a:br>
            <a:r>
              <a:rPr lang="en-US" dirty="0" smtClean="0"/>
              <a:t/>
            </a:r>
            <a:br>
              <a:rPr lang="en-US" dirty="0" smtClean="0"/>
            </a:br>
            <a:r>
              <a:rPr lang="en-US" dirty="0" smtClean="0"/>
              <a:t>4)  </a:t>
            </a:r>
            <a:r>
              <a:rPr lang="en-US" b="1" dirty="0" smtClean="0"/>
              <a:t>System electronic protection</a:t>
            </a:r>
            <a:r>
              <a:rPr lang="en-US" dirty="0" smtClean="0"/>
              <a:t/>
            </a:r>
            <a:br>
              <a:rPr lang="en-US" dirty="0" smtClean="0"/>
            </a:br>
            <a:r>
              <a:rPr lang="en-US" dirty="0" smtClean="0"/>
              <a:t>An EDI enabled system needs electronic protection from viruses, hacking, malware and other frauds.</a:t>
            </a:r>
            <a:br>
              <a:rPr lang="en-US" dirty="0" smtClean="0"/>
            </a:b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EDI</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r>
            <a:br>
              <a:rPr lang="en-US" dirty="0" smtClean="0"/>
            </a:br>
            <a:r>
              <a:rPr lang="en-US" dirty="0" smtClean="0"/>
              <a:t>5)  </a:t>
            </a:r>
            <a:r>
              <a:rPr lang="en-US" b="1" dirty="0" smtClean="0"/>
              <a:t>Staff training cost</a:t>
            </a:r>
            <a:r>
              <a:rPr lang="en-US" dirty="0" smtClean="0"/>
              <a:t/>
            </a:r>
            <a:br>
              <a:rPr lang="en-US" dirty="0" smtClean="0"/>
            </a:br>
            <a:r>
              <a:rPr lang="en-US" dirty="0" smtClean="0"/>
              <a:t>Staff needs training in order to run EDI enabled software. Investment has to be done in training.</a:t>
            </a:r>
            <a:br>
              <a:rPr lang="en-US" dirty="0" smtClean="0"/>
            </a:br>
            <a:r>
              <a:rPr lang="en-US" dirty="0" smtClean="0"/>
              <a:t/>
            </a:r>
            <a:br>
              <a:rPr lang="en-US" dirty="0" smtClean="0"/>
            </a:br>
            <a:r>
              <a:rPr lang="en-US" dirty="0" smtClean="0"/>
              <a:t>6)  </a:t>
            </a:r>
            <a:r>
              <a:rPr lang="en-US" b="1" dirty="0" smtClean="0"/>
              <a:t>Proper backup</a:t>
            </a:r>
            <a:r>
              <a:rPr lang="en-US" dirty="0" smtClean="0"/>
              <a:t> should be maintained as the whole data depends on EDI. In case of any crash of EDI system, proper backup has to be maintained and extra cost is required for it.</a:t>
            </a:r>
            <a:br>
              <a:rPr lang="en-US" dirty="0" smtClean="0"/>
            </a:br>
            <a:r>
              <a:rPr lang="en-US" dirty="0" smtClean="0"/>
              <a:t/>
            </a:r>
            <a:br>
              <a:rPr lang="en-US" dirty="0" smtClean="0"/>
            </a:br>
            <a:r>
              <a:rPr lang="en-US" dirty="0" smtClean="0"/>
              <a:t>7)  </a:t>
            </a:r>
            <a:r>
              <a:rPr lang="en-US" b="1" dirty="0" smtClean="0"/>
              <a:t>Limit your trading partners</a:t>
            </a:r>
            <a:r>
              <a:rPr lang="en-US" dirty="0" smtClean="0"/>
              <a:t/>
            </a:r>
            <a:br>
              <a:rPr lang="en-US" dirty="0" smtClean="0"/>
            </a:br>
            <a:r>
              <a:rPr lang="en-US" dirty="0" smtClean="0"/>
              <a:t>Some organization stops doing business which don’t use EDI. For instance, Wal-Mart prefers to do business only with those organization which uses EDI.</a:t>
            </a:r>
            <a:br>
              <a:rPr lang="en-US" dirty="0" smtClean="0"/>
            </a:b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109</Words>
  <Application>Microsoft Office PowerPoint</Application>
  <PresentationFormat>On-screen Show (4:3)</PresentationFormat>
  <Paragraphs>29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ECOMMERCE</vt:lpstr>
      <vt:lpstr>DEFINITION</vt:lpstr>
      <vt:lpstr>EDI DOCUMENTS</vt:lpstr>
      <vt:lpstr>STEPS IN EDI SYSTEM</vt:lpstr>
      <vt:lpstr>ADVANTAGES OF EDI</vt:lpstr>
      <vt:lpstr>ADVANTAGES OF EDI</vt:lpstr>
      <vt:lpstr>DISADVANTAGES OF EDI</vt:lpstr>
      <vt:lpstr>DISADVANTAGES OF EDI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dc:title>
  <dc:creator>BCA</dc:creator>
  <cp:lastModifiedBy>Dell</cp:lastModifiedBy>
  <cp:revision>5</cp:revision>
  <dcterms:created xsi:type="dcterms:W3CDTF">2006-08-16T00:00:00Z</dcterms:created>
  <dcterms:modified xsi:type="dcterms:W3CDTF">2022-07-17T18:16:48Z</dcterms:modified>
</cp:coreProperties>
</file>